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058400" cy="7772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B51B"/>
    <a:srgbClr val="FF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8" y="147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911E43A-5CAF-494E-A895-7CFBD9C42B6A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3175" y="704850"/>
            <a:ext cx="45561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3DF6420-C8CD-4923-A1DF-13BE699F1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54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3175" y="704850"/>
            <a:ext cx="4556125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6420-C8CD-4923-A1DF-13BE699F14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1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1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4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9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0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4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8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3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A9AE5-556E-4061-A4A2-A9A2FE59D3D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A7DED-E1A0-4213-ABB8-AFE41B31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9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>
          <a:xfrm>
            <a:off x="430184" y="3200400"/>
            <a:ext cx="3151216" cy="3776723"/>
          </a:xfrm>
          <a:prstGeom prst="roundRect">
            <a:avLst/>
          </a:prstGeom>
          <a:solidFill>
            <a:srgbClr val="FFFF99">
              <a:alpha val="38039"/>
            </a:srgb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27952" y="3277611"/>
            <a:ext cx="3463048" cy="3565363"/>
            <a:chOff x="527509" y="3220411"/>
            <a:chExt cx="3241199" cy="3565363"/>
          </a:xfrm>
        </p:grpSpPr>
        <p:sp>
          <p:nvSpPr>
            <p:cNvPr id="2" name="Rectangle 1"/>
            <p:cNvSpPr/>
            <p:nvPr/>
          </p:nvSpPr>
          <p:spPr>
            <a:xfrm>
              <a:off x="694063" y="3295600"/>
              <a:ext cx="3074645" cy="3488419"/>
            </a:xfrm>
            <a:prstGeom prst="rect">
              <a:avLst/>
            </a:prstGeom>
            <a:noFill/>
          </p:spPr>
          <p:txBody>
            <a:bodyPr wrap="square" lIns="101882" tIns="50941" rIns="101882" bIns="50941">
              <a:spAutoFit/>
            </a:bodyPr>
            <a:lstStyle/>
            <a:p>
              <a:pPr>
                <a:spcAft>
                  <a:spcPts val="500"/>
                </a:spcAft>
              </a:pP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</a:rPr>
                <a:t>oins</a:t>
              </a:r>
              <a:r>
                <a:rPr lang="en-US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smtClean="0">
                  <a:solidFill>
                    <a:schemeClr val="bg1">
                      <a:lumMod val="50000"/>
                    </a:schemeClr>
                  </a:solidFill>
                </a:rPr>
                <a:t>in to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help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>
                <a:spcAft>
                  <a:spcPts val="500"/>
                </a:spcAft>
              </a:pPr>
              <a:r>
                <a:rPr lang="en-US" dirty="0" err="1">
                  <a:solidFill>
                    <a:schemeClr val="bg1">
                      <a:lumMod val="50000"/>
                    </a:schemeClr>
                  </a:solidFill>
                </a:rPr>
                <a:t>utstanding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 volunteer</a:t>
              </a:r>
            </a:p>
            <a:p>
              <a:pPr>
                <a:spcAft>
                  <a:spcPts val="700"/>
                </a:spcAft>
              </a:pPr>
              <a:r>
                <a:rPr lang="en-US" dirty="0" err="1">
                  <a:solidFill>
                    <a:schemeClr val="bg1">
                      <a:lumMod val="50000"/>
                    </a:schemeClr>
                  </a:solidFill>
                </a:rPr>
                <a:t>upports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 Club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programs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>
                <a:spcAft>
                  <a:spcPts val="600"/>
                </a:spcAft>
              </a:pP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</a:rPr>
                <a:t>nergetic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participant</a:t>
              </a:r>
            </a:p>
            <a:p>
              <a:pPr>
                <a:spcAft>
                  <a:spcPts val="600"/>
                </a:spcAft>
              </a:pP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</a:rPr>
                <a:t>ositive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contributor</a:t>
              </a:r>
            </a:p>
            <a:p>
              <a:pPr>
                <a:spcAft>
                  <a:spcPts val="600"/>
                </a:spcAft>
              </a:pP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</a:rPr>
                <a:t>orticulture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enthusiast</a:t>
              </a:r>
            </a:p>
            <a:p>
              <a:pPr>
                <a:spcAft>
                  <a:spcPts val="700"/>
                </a:spcAft>
              </a:pP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</a:rPr>
                <a:t>nspires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others</a:t>
              </a:r>
            </a:p>
            <a:p>
              <a:pPr>
                <a:spcAft>
                  <a:spcPts val="600"/>
                </a:spcAft>
              </a:pP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</a:rPr>
                <a:t>ature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lover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>
                <a:spcAft>
                  <a:spcPts val="600"/>
                </a:spcAft>
              </a:pPr>
              <a:r>
                <a:rPr lang="en-US" dirty="0" err="1">
                  <a:solidFill>
                    <a:schemeClr val="bg1">
                      <a:lumMod val="50000"/>
                    </a:schemeClr>
                  </a:solidFill>
                </a:rPr>
                <a:t>xceptional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member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27509" y="3220411"/>
              <a:ext cx="344104" cy="3565363"/>
            </a:xfrm>
            <a:prstGeom prst="rect">
              <a:avLst/>
            </a:prstGeom>
            <a:noFill/>
          </p:spPr>
          <p:txBody>
            <a:bodyPr wrap="none" lIns="101882" tIns="50941" rIns="101882" bIns="50941" rtlCol="0">
              <a:spAutoFit/>
            </a:bodyPr>
            <a:lstStyle/>
            <a:p>
              <a:pPr algn="ctr"/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J</a:t>
              </a:r>
            </a:p>
            <a:p>
              <a:pPr algn="ctr"/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O</a:t>
              </a:r>
              <a:b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</a:br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S</a:t>
              </a:r>
              <a:b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</a:br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E</a:t>
              </a:r>
            </a:p>
            <a:p>
              <a:pPr algn="ctr"/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P</a:t>
              </a:r>
            </a:p>
            <a:p>
              <a:pPr algn="ctr"/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H</a:t>
              </a:r>
            </a:p>
            <a:p>
              <a:pPr algn="ctr"/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I</a:t>
              </a:r>
            </a:p>
            <a:p>
              <a:pPr algn="ctr"/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N</a:t>
              </a:r>
              <a:b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</a:br>
              <a:r>
                <a:rPr lang="en-US" sz="2500" b="1" dirty="0">
                  <a:solidFill>
                    <a:srgbClr val="5DB51B"/>
                  </a:solidFill>
                  <a:latin typeface="NSimSun" panose="02010609030101010101" pitchFamily="49" charset="-122"/>
                  <a:ea typeface="NSimSun" panose="02010609030101010101" pitchFamily="49" charset="-122"/>
                </a:rPr>
                <a:t>E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532216" y="852166"/>
            <a:ext cx="5615940" cy="6432256"/>
            <a:chOff x="3684616" y="600528"/>
            <a:chExt cx="5615940" cy="6432256"/>
          </a:xfrm>
        </p:grpSpPr>
        <p:sp>
          <p:nvSpPr>
            <p:cNvPr id="3" name="TextBox 2"/>
            <p:cNvSpPr txBox="1"/>
            <p:nvPr/>
          </p:nvSpPr>
          <p:spPr>
            <a:xfrm>
              <a:off x="3684616" y="600528"/>
              <a:ext cx="5615940" cy="5704410"/>
            </a:xfrm>
            <a:prstGeom prst="rect">
              <a:avLst/>
            </a:prstGeom>
            <a:noFill/>
          </p:spPr>
          <p:txBody>
            <a:bodyPr wrap="square" lIns="101882" tIns="50941" rIns="101882" bIns="50941" rtlCol="0">
              <a:spAutoFit/>
            </a:bodyPr>
            <a:lstStyle/>
            <a:p>
              <a:pPr algn="ctr"/>
              <a:r>
                <a:rPr lang="en-US" sz="48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The Suburban Garden Club of Cheshire</a:t>
              </a:r>
            </a:p>
            <a:p>
              <a:pPr algn="ctr"/>
              <a:endParaRPr lang="en-US" sz="3200" b="1" dirty="0" smtClean="0">
                <a:solidFill>
                  <a:srgbClr val="5DB51B"/>
                </a:solidFill>
              </a:endParaRPr>
            </a:p>
            <a:p>
              <a:pPr algn="ctr"/>
              <a:r>
                <a:rPr lang="en-US" sz="4400" b="1" dirty="0" smtClean="0">
                  <a:solidFill>
                    <a:srgbClr val="5DB51B"/>
                  </a:solidFill>
                </a:rPr>
                <a:t>‘Josephine Award’</a:t>
              </a:r>
              <a:endParaRPr lang="en-US" sz="4400" b="1" dirty="0">
                <a:solidFill>
                  <a:srgbClr val="5DB51B"/>
                </a:solidFill>
              </a:endParaRP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n-US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presented to</a:t>
              </a:r>
            </a:p>
            <a:p>
              <a:pPr algn="ctr"/>
              <a:r>
                <a:rPr lang="en-US" sz="4000" b="1" dirty="0" smtClean="0">
                  <a:solidFill>
                    <a:srgbClr val="5DB51B"/>
                  </a:solidFill>
                </a:rPr>
                <a:t>Jeanne </a:t>
              </a:r>
              <a:r>
                <a:rPr lang="en-US" sz="4000" b="1" dirty="0" err="1" smtClean="0">
                  <a:solidFill>
                    <a:srgbClr val="5DB51B"/>
                  </a:solidFill>
                </a:rPr>
                <a:t>LeVasseur</a:t>
              </a:r>
              <a:endParaRPr lang="en-US" sz="4000" b="1" dirty="0" smtClean="0">
                <a:solidFill>
                  <a:srgbClr val="5DB51B"/>
                </a:solidFill>
              </a:endParaRPr>
            </a:p>
            <a:p>
              <a:pPr algn="ctr"/>
              <a:endParaRPr lang="en-US" dirty="0" smtClean="0"/>
            </a:p>
            <a:p>
              <a:pPr algn="ctr">
                <a:spcAft>
                  <a:spcPts val="600"/>
                </a:spcAft>
              </a:pPr>
              <a:r>
                <a:rPr lang="en-US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This award is given to a member who</a:t>
              </a:r>
              <a:br>
                <a:rPr lang="en-US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</a:br>
              <a:r>
                <a:rPr lang="en-US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displays positive qualities reminiscent of</a:t>
              </a:r>
              <a:br>
                <a:rPr lang="en-US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</a:br>
              <a:r>
                <a:rPr lang="en-US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our club’s co-founder, Josephine Kowalski</a:t>
              </a:r>
              <a:r>
                <a:rPr lang="en-US" i="1" dirty="0" smtClean="0"/>
                <a:t>.</a:t>
              </a:r>
            </a:p>
            <a:p>
              <a:pPr algn="ctr"/>
              <a:endParaRPr lang="en-US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267200" y="6682562"/>
              <a:ext cx="5029200" cy="350222"/>
              <a:chOff x="4267200" y="6682562"/>
              <a:chExt cx="5029200" cy="35022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804953" y="6694230"/>
                <a:ext cx="3955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i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Club President                                               Date</a:t>
                </a:r>
                <a:endParaRPr lang="en-US" sz="1600" i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4267200" y="6682562"/>
                <a:ext cx="25908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620000" y="6682562"/>
                <a:ext cx="16764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Rectangle 20"/>
          <p:cNvSpPr/>
          <p:nvPr/>
        </p:nvSpPr>
        <p:spPr>
          <a:xfrm>
            <a:off x="228600" y="304800"/>
            <a:ext cx="9525000" cy="7239000"/>
          </a:xfrm>
          <a:prstGeom prst="rect">
            <a:avLst/>
          </a:prstGeom>
          <a:noFill/>
          <a:ln w="76200" cmpd="tri">
            <a:solidFill>
              <a:srgbClr val="5DB5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2" t="7879" r="17363" b="8970"/>
          <a:stretch/>
        </p:blipFill>
        <p:spPr>
          <a:xfrm>
            <a:off x="1026019" y="709457"/>
            <a:ext cx="2294494" cy="218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7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49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Dillman</dc:creator>
  <cp:lastModifiedBy>Dillman</cp:lastModifiedBy>
  <cp:revision>14</cp:revision>
  <cp:lastPrinted>2019-06-17T18:03:58Z</cp:lastPrinted>
  <dcterms:created xsi:type="dcterms:W3CDTF">2019-06-16T12:35:26Z</dcterms:created>
  <dcterms:modified xsi:type="dcterms:W3CDTF">2020-01-09T02:32:18Z</dcterms:modified>
</cp:coreProperties>
</file>